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4288D-8D59-1940-9D34-0EE844781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B24934-A70B-2B43-9AA0-9E6458E128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9FA0F-0B3A-3940-9038-6B6943F04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8E9-5E34-4C4A-9FE4-9D29A15ACD6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4C9BF-F80A-BF41-9F42-D274C1768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23FBB-2551-E84B-BFC4-E5D7CD83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5F6F-64C5-D542-BFE3-50BCC33F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8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CD453-5F8D-6E48-80A5-1F0EFAC7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A3BACE-33BB-D74B-8B6B-E9F1B6ADD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F615A-AAD8-3C49-BABB-6C83CF7F2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8E9-5E34-4C4A-9FE4-9D29A15ACD6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29941-5DEA-4547-BEBC-D09DE7670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0DD04-407A-4C4E-B2ED-99F7A0F26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5F6F-64C5-D542-BFE3-50BCC33F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4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1F7291-CF94-FA4E-89CF-63238D325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F9DF3-2372-2047-90DB-3B24D0175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84588-F21B-2F47-A0FC-C51B37F3A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8E9-5E34-4C4A-9FE4-9D29A15ACD6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4AC42-8A35-D642-B9AE-28D07C7D8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E37B1-38DF-3F44-93E1-4BDA6DAA9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5F6F-64C5-D542-BFE3-50BCC33F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6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8BC1F-C3A0-7744-B19F-F219ED688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63C6F-0B12-984E-8EB0-3908545DD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8ADA9-3EB4-3E43-9E68-CC3FF47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8E9-5E34-4C4A-9FE4-9D29A15ACD6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89026-FFB9-D240-8E39-55726CDA0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5B78B-9058-4E41-8C84-E811BD4BE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5F6F-64C5-D542-BFE3-50BCC33F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1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16DC-D162-AF44-BD4B-C42F60E26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A0E96-9311-2744-BBDF-966B4646E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351FB-1499-284D-9339-17C20BB3E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8E9-5E34-4C4A-9FE4-9D29A15ACD6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50682-32FF-3841-ADBA-DE5B4E889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5B13D-4365-6447-B5F1-B9C8827D3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5F6F-64C5-D542-BFE3-50BCC33F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2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D909-DE2B-C74E-9EA8-E73003C3B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C0CEB-DA9A-1946-BCE7-D35814CE18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0A449-089F-104B-91F9-DBC7EF4E8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33EEA-D2CF-8A45-BF09-DDA26C64E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8E9-5E34-4C4A-9FE4-9D29A15ACD6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D8444-6E31-9048-B3BA-95DC92D77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49754-40F2-424F-9590-9FA68FF2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5F6F-64C5-D542-BFE3-50BCC33F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2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DB03C-7AD5-8E4B-B188-1AE406E1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0D73E-0065-5246-B3C9-41AD0C9D1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A7698E-B74E-DD4C-91AD-F11020D6A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5C8932-5AA1-7842-8D27-44424C9E3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FC44F0-3189-AC47-8184-5DCE2BB401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20BA2-0CCF-5242-9141-500FEE73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8E9-5E34-4C4A-9FE4-9D29A15ACD6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F300B7-6712-BA47-9FB6-B1A9962A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578A80-6AEB-C84A-973E-2BC41F1B0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5F6F-64C5-D542-BFE3-50BCC33F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5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64BB1-207D-D54A-8D5F-D8538C9CD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BD1A0E-23C5-B14A-BEBB-143C5CDEC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8E9-5E34-4C4A-9FE4-9D29A15ACD6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2B44C7-7922-864A-A0E7-8EEA0954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CAF11-5AE3-7C4E-9FBB-1CE28380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5F6F-64C5-D542-BFE3-50BCC33F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3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F8C77C-8D80-4644-95FD-02EEA1F64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8E9-5E34-4C4A-9FE4-9D29A15ACD6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B609B3-E900-A649-B263-0C6C60E62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2373A-0D35-D940-B7A3-67745347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5F6F-64C5-D542-BFE3-50BCC33F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0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75981-0F85-C546-93E4-DE0EFBE81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86401-119A-644E-8EF0-BDCA00B0B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06EC73-1DD0-A947-8EC8-AEFAB9060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681C4-530B-A545-B0A4-C27DA5FB3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8E9-5E34-4C4A-9FE4-9D29A15ACD6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33207-F168-D74E-A268-206FF3F8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703A2-8D83-F045-9B0A-D52DE23C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5F6F-64C5-D542-BFE3-50BCC33F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6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19717-2E8F-614D-BE57-242F38888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0B2D5F-7174-494D-B639-E3B15A5EC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8577A-8243-F54D-8064-E2136F486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D35DC-666C-4449-B9E3-8D0036990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8E9-5E34-4C4A-9FE4-9D29A15ACD6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629B9-07E9-1C45-BC81-DA4EEB8BD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406B3-B7A5-D44E-B6AC-9A8C3EEA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5F6F-64C5-D542-BFE3-50BCC33F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1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78BDE5-A31C-ED46-B4F4-0DE3D4D7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498CC-42C3-DD4E-B099-D65486125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D3571-4BC8-F24A-B5D7-A076847A5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6D8E9-5E34-4C4A-9FE4-9D29A15ACD67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D7668-9673-1047-B922-C27CA3834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3250C-14DF-5146-A215-F4E960720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75F6F-64C5-D542-BFE3-50BCC33F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9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D3B7D-0FDF-EA4A-8C7B-9C3D0C79E7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Updated minuets OBD on UDS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712F3-22A0-BA4C-9CA0-8D32CB7C3B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4-9-20 meeting</a:t>
            </a:r>
          </a:p>
          <a:p>
            <a:r>
              <a:rPr lang="en-US" dirty="0"/>
              <a:t>Notes from Marl </a:t>
            </a:r>
            <a:r>
              <a:rPr lang="en-US" dirty="0" err="1"/>
              <a:t>Laleman</a:t>
            </a:r>
            <a:r>
              <a:rPr lang="en-US" dirty="0"/>
              <a:t> – Ford</a:t>
            </a:r>
          </a:p>
          <a:p>
            <a:r>
              <a:rPr lang="en-US" dirty="0"/>
              <a:t>Vehicle E E System Diagnostic Standards Committee Chair</a:t>
            </a:r>
          </a:p>
        </p:txBody>
      </p:sp>
    </p:spTree>
    <p:extLst>
      <p:ext uri="{BB962C8B-B14F-4D97-AF65-F5344CB8AC3E}">
        <p14:creationId xmlns:p14="http://schemas.microsoft.com/office/powerpoint/2010/main" val="3171464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E1401-7F08-3547-8631-5EDE3C93A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IUMPR alternate proposal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27994-A66A-DF40-9265-366392265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-Alternate proposal details are still under review by industry, Alliance meeting on April 14</a:t>
            </a:r>
            <a:r>
              <a:rPr lang="en-US" sz="3200" baseline="30000" dirty="0"/>
              <a:t>th</a:t>
            </a:r>
            <a:r>
              <a:rPr lang="en-US" sz="3200" dirty="0"/>
              <a:t> to continue discussion</a:t>
            </a:r>
          </a:p>
          <a:p>
            <a:r>
              <a:rPr lang="en-US" sz="3200" dirty="0"/>
              <a:t>-In previous discussion, CARB request parameter to show a history of the value prior to reset by running diagnostic</a:t>
            </a:r>
          </a:p>
          <a:p>
            <a:r>
              <a:rPr lang="en-US" sz="3200" dirty="0"/>
              <a:t>-A. </a:t>
            </a:r>
            <a:r>
              <a:rPr lang="en-US" sz="3200" dirty="0" err="1"/>
              <a:t>Zettel</a:t>
            </a:r>
            <a:r>
              <a:rPr lang="en-US" sz="3200" dirty="0"/>
              <a:t> presented some details of new parameter for EWMA values, presentation will be provided once industry consensus is reached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9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EF351-8C47-5F4E-A8DD-56CC5E421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NRC/Timeout for message too long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D70F9-2CB9-9B48-8A09-076B31256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-In cases where a message may be too long to fit into that maximum CAN message size, NRC  0x14 will be sent to the tool in response</a:t>
            </a:r>
          </a:p>
          <a:p>
            <a:r>
              <a:rPr lang="en-US" dirty="0"/>
              <a:t>-Specific case discussed is when “DTCs not Complete” requested right after powerup, or after code clear, and module supports more than 1000 DTCs</a:t>
            </a:r>
          </a:p>
          <a:p>
            <a:r>
              <a:rPr lang="en-US" dirty="0"/>
              <a:t>-J1979-2 will document the NRC requirement, and any timeout parameter needed to be implemented by the tools</a:t>
            </a:r>
          </a:p>
          <a:p>
            <a:r>
              <a:rPr lang="en-US" dirty="0"/>
              <a:t>-J1978 will also need to address how NRC is handled, team will ensure discussion occurs</a:t>
            </a:r>
          </a:p>
          <a:p>
            <a:pPr lvl="1"/>
            <a:r>
              <a:rPr lang="en-US" dirty="0"/>
              <a:t>Additional 100 </a:t>
            </a:r>
            <a:r>
              <a:rPr lang="en-US" dirty="0" err="1"/>
              <a:t>msec</a:t>
            </a:r>
            <a:r>
              <a:rPr lang="en-US" dirty="0"/>
              <a:t> P2 timing information</a:t>
            </a:r>
          </a:p>
          <a:p>
            <a:pPr lvl="2"/>
            <a:r>
              <a:rPr lang="en-US" dirty="0"/>
              <a:t>-See attached from Eric Swenson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25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648E0-E4DA-B24E-AC86-523AFC2BF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CARB request for Streaming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470CA-9259-1C42-90A1-E107E9743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-CARB requested a streaming data function similar to J1939 functionality, with DID request made once, and repetitive response without additional tool request</a:t>
            </a:r>
          </a:p>
          <a:p>
            <a:r>
              <a:rPr lang="en-US" dirty="0"/>
              <a:t>-Service $2A/$2C functionality exists in ISO 14229, however requires additional service tool content, and would be difficult to standardize</a:t>
            </a:r>
          </a:p>
          <a:p>
            <a:r>
              <a:rPr lang="en-US" dirty="0"/>
              <a:t>-CARB asked if existing internal CAN network communication could be monitored by tool, e.g. module to module communication of Engine RPM as an example</a:t>
            </a:r>
          </a:p>
          <a:p>
            <a:r>
              <a:rPr lang="en-US" dirty="0"/>
              <a:t>-On vehicles that support J1979, the internal communication is not standardized, even between electrical architectures within an OEM, and there are security concerns with monitoring this traffic.</a:t>
            </a:r>
          </a:p>
          <a:p>
            <a:r>
              <a:rPr lang="en-US" dirty="0"/>
              <a:t>-CARB/J1979-2 committee agreed to discuss this as a potential future update, not as part of this regulatory update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DA67-D4CC-AF48-90A8-8475D0DC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Freeze Frame Priority request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BD76F-5DC1-B042-AE87-E63B7B8C9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-CARB proposed that a phase-out of Misfire/Fuel Freeze Frame priority could be accommodated</a:t>
            </a:r>
          </a:p>
          <a:p>
            <a:r>
              <a:rPr lang="en-US" dirty="0"/>
              <a:t>-Some OEMs would like to retain priority to avoid changing their diagnostic manager handling of similar conditions</a:t>
            </a:r>
          </a:p>
          <a:p>
            <a:r>
              <a:rPr lang="en-US" dirty="0"/>
              <a:t>-Other OEMs would like to retain priority to ensure technicians see frames for Fuel/Misfire codes, as these benefit from freeze frame analysis</a:t>
            </a:r>
          </a:p>
          <a:p>
            <a:r>
              <a:rPr lang="en-US" dirty="0"/>
              <a:t>-Debate over whether 5 frames would be enough to ensure technician gets adequate data, more frames can be optionally supported if OEM is concerned</a:t>
            </a:r>
          </a:p>
          <a:p>
            <a:r>
              <a:rPr lang="en-US" dirty="0"/>
              <a:t>-Point from G. Potter, why is phase-out necessary if CARB will allow priority initially in UDS? CARB indicates priority handling issues are common mistakes</a:t>
            </a:r>
          </a:p>
          <a:p>
            <a:r>
              <a:rPr lang="en-US" dirty="0"/>
              <a:t>-CARB to internally discuss how to address priority, provide feedback.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22605-5430-0948-A329-DD6038050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Readiness per OBD ECUs that support CCM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3D31F-E0CC-6B46-80AA-166AB856C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-CARB question regarding how tool would determine correct readiness status for vehicle CCM</a:t>
            </a:r>
          </a:p>
          <a:p>
            <a:r>
              <a:rPr lang="en-US" dirty="0"/>
              <a:t>-PID $01 is required for all modules that support CCM today, expected that the new equivalent would also be required on all modules that support CCM. </a:t>
            </a:r>
          </a:p>
          <a:p>
            <a:r>
              <a:rPr lang="en-US" dirty="0"/>
              <a:t>-PID $00 has a bit that indicates to the tool if PID $01 is supported.  The GST would be required to indicate which modules had reported readiness, and the status of that module.</a:t>
            </a:r>
          </a:p>
          <a:p>
            <a:r>
              <a:rPr lang="en-US" dirty="0"/>
              <a:t>-The GST should also be able to indicate it did not get an expected response.  J1699 would check this also.</a:t>
            </a:r>
          </a:p>
          <a:p>
            <a:r>
              <a:rPr lang="en-US" dirty="0"/>
              <a:t>-J1979-2 will document the required “ping” message for the tool to determine what OBD modules are present</a:t>
            </a:r>
          </a:p>
        </p:txBody>
      </p:sp>
    </p:spTree>
    <p:extLst>
      <p:ext uri="{BB962C8B-B14F-4D97-AF65-F5344CB8AC3E}">
        <p14:creationId xmlns:p14="http://schemas.microsoft.com/office/powerpoint/2010/main" val="97186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0C548-E873-854B-A6BD-116BBA5DE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Walk Ins</a:t>
            </a:r>
            <a:br>
              <a:rPr lang="en-US" dirty="0"/>
            </a:br>
            <a:r>
              <a:rPr lang="en-US" b="1" dirty="0"/>
              <a:t>Substitute for J1699 testing on Early Vehicles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9E93C-98F3-6243-B818-E59A83184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-Concern that J1699 updates will not be ready for 22/23MY vehicles</a:t>
            </a:r>
          </a:p>
          <a:p>
            <a:r>
              <a:rPr lang="en-US" dirty="0"/>
              <a:t>-How will vehicles be validated?</a:t>
            </a:r>
          </a:p>
          <a:p>
            <a:r>
              <a:rPr lang="en-US" dirty="0"/>
              <a:t>-CARB intends to include regulatory language that will require manufacturers to use alternate methods to prove compliance, similar to when J1699-3 was being developed.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13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660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Updated minuets OBD on UDS</vt:lpstr>
      <vt:lpstr>IUMPR alternate proposal status</vt:lpstr>
      <vt:lpstr>NRC/Timeout for message too long</vt:lpstr>
      <vt:lpstr>CARB request for Streaming Data</vt:lpstr>
      <vt:lpstr>Freeze Frame Priority request</vt:lpstr>
      <vt:lpstr>Readiness per OBD ECUs that support CCM</vt:lpstr>
      <vt:lpstr>Walk Ins Substitute for J1699 testing on Early Vehicles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minuets OBD on UDS</dc:title>
  <dc:creator>Microsoft Office User</dc:creator>
  <cp:lastModifiedBy>Microsoft Office User</cp:lastModifiedBy>
  <cp:revision>2</cp:revision>
  <dcterms:created xsi:type="dcterms:W3CDTF">2020-04-15T16:30:13Z</dcterms:created>
  <dcterms:modified xsi:type="dcterms:W3CDTF">2020-04-15T16:41:07Z</dcterms:modified>
</cp:coreProperties>
</file>