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  <p:sldId id="258" r:id="rId9"/>
    <p:sldId id="259" r:id="rId10"/>
    <p:sldId id="260" r:id="rId11"/>
  </p:sldIdLst>
  <p:sldSz cx="12192000" cy="68580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3497" autoAdjust="0"/>
  </p:normalViewPr>
  <p:slideViewPr>
    <p:cSldViewPr>
      <p:cViewPr varScale="1">
        <p:scale>
          <a:sx n="41" d="100"/>
          <a:sy n="41" d="100"/>
        </p:scale>
        <p:origin x="792" y="42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44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443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A57A-44EF-4B2C-81EE-0FAEC744A74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696"/>
            <a:ext cx="4028440" cy="344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13696"/>
            <a:ext cx="4028440" cy="3443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22A32-49DF-447F-927C-AD34BCE6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1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13BA-1978-4B26-9342-4245539923C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908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00412"/>
            <a:ext cx="743712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2844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513910"/>
            <a:ext cx="402844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F7F58-2621-4580-B8A9-BC1C5091D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NASTF report a long tradition at </a:t>
            </a:r>
            <a:r>
              <a:rPr lang="en-US" dirty="0" err="1"/>
              <a:t>ToolTech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Today: What’s New</a:t>
            </a:r>
            <a:r>
              <a:rPr lang="en-US" baseline="0" dirty="0"/>
              <a:t> for NASTF in 2016 &amp; a minute on NASTF’s important relationship with tool-makers and ETI.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1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14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90 SIRs past 12 months, few re OEM tool price (Subaru DST-I</a:t>
            </a:r>
            <a:r>
              <a:rPr lang="en-US" baseline="0" dirty="0"/>
              <a:t>, Volvo VIDA &amp; FCA </a:t>
            </a:r>
            <a:r>
              <a:rPr lang="en-US" baseline="0" dirty="0" err="1"/>
              <a:t>wiTECH</a:t>
            </a:r>
            <a:r>
              <a:rPr lang="en-US" baseline="0" dirty="0"/>
              <a:t>)….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5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Price issues: NASTF refer to www.nastf.org/SIRprice: explains EPA, Mass, LV &amp; HD MOU DRPs</a:t>
            </a:r>
          </a:p>
          <a:p>
            <a:r>
              <a:rPr lang="en-US" baseline="0" dirty="0"/>
              <a:t>Price/Confusion, </a:t>
            </a:r>
            <a:r>
              <a:rPr lang="en-US" baseline="0" dirty="0" err="1"/>
              <a:t>ie</a:t>
            </a:r>
            <a:r>
              <a:rPr lang="en-US" baseline="0" dirty="0"/>
              <a:t> </a:t>
            </a:r>
            <a:r>
              <a:rPr lang="en-US" baseline="0" dirty="0" err="1"/>
              <a:t>wiTECH</a:t>
            </a:r>
            <a:r>
              <a:rPr lang="en-US" baseline="0" dirty="0"/>
              <a:t>: refer price/clarify avail/purchase with SIR response &amp; posts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4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Began taking HD SIRs Jan 2016</a:t>
            </a:r>
          </a:p>
          <a:p>
            <a:r>
              <a:rPr lang="en-US" dirty="0"/>
              <a:t>Spreading the word</a:t>
            </a:r>
            <a:r>
              <a:rPr lang="en-US" baseline="0" dirty="0"/>
              <a:t> to HD through </a:t>
            </a:r>
            <a:r>
              <a:rPr lang="en-US" baseline="0" dirty="0" err="1"/>
              <a:t>iATN</a:t>
            </a:r>
            <a:r>
              <a:rPr lang="en-US" baseline="0" dirty="0"/>
              <a:t> &amp; HD associations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95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NASTF Ed </a:t>
            </a:r>
            <a:r>
              <a:rPr lang="en-US" dirty="0" err="1"/>
              <a:t>Comm</a:t>
            </a:r>
            <a:r>
              <a:rPr lang="en-US" dirty="0"/>
              <a:t> hopes to bring the entire</a:t>
            </a:r>
            <a:r>
              <a:rPr lang="en-US" baseline="0" dirty="0"/>
              <a:t> industry together on an old and frustrating issue:</a:t>
            </a:r>
          </a:p>
          <a:p>
            <a:endParaRPr lang="en-US" baseline="0" dirty="0"/>
          </a:p>
          <a:p>
            <a:r>
              <a:rPr lang="en-US" baseline="0" dirty="0"/>
              <a:t>Attracting the right kids into tech careers and turning them into GREAT techs before they retire.</a:t>
            </a:r>
          </a:p>
          <a:p>
            <a:endParaRPr lang="en-US" baseline="0" dirty="0"/>
          </a:p>
          <a:p>
            <a:r>
              <a:rPr lang="en-US" baseline="0" dirty="0"/>
              <a:t>Read (at least) summary/watch 2:21 video nastf.org, and join the conversation/join Edu Comm.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12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</a:t>
            </a:r>
            <a:r>
              <a:rPr lang="en-US" baseline="0" dirty="0"/>
              <a:t> instructors are NASTF’s best promoter:</a:t>
            </a:r>
          </a:p>
          <a:p>
            <a:r>
              <a:rPr lang="en-US" baseline="0" dirty="0"/>
              <a:t>5 minute video about NASTF at ABOUT NASTF.</a:t>
            </a:r>
          </a:p>
          <a:p>
            <a:r>
              <a:rPr lang="en-US" baseline="0" dirty="0"/>
              <a:t>Instructors are showing video in their classes.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ETC and SIC planning feature session:</a:t>
            </a:r>
          </a:p>
          <a:p>
            <a:r>
              <a:rPr lang="en-US" b="1" dirty="0"/>
              <a:t>What a technician needs to know today</a:t>
            </a:r>
            <a:r>
              <a:rPr lang="en-US" b="1" baseline="0" dirty="0"/>
              <a:t> about J2534</a:t>
            </a:r>
          </a:p>
          <a:p>
            <a:r>
              <a:rPr lang="en-US" b="0" baseline="0" dirty="0"/>
              <a:t>Be there: Live studio, live webcast, on-demand video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25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Thank you to tool-makers</a:t>
            </a:r>
          </a:p>
          <a:p>
            <a:r>
              <a:rPr lang="en-US" dirty="0"/>
              <a:t>[Read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60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Thank</a:t>
            </a:r>
            <a:r>
              <a:rPr lang="en-US" baseline="0" dirty="0"/>
              <a:t> you</a:t>
            </a:r>
            <a:r>
              <a:rPr lang="en-US" dirty="0"/>
              <a:t> to ETI</a:t>
            </a:r>
          </a:p>
          <a:p>
            <a:r>
              <a:rPr lang="en-US" dirty="0"/>
              <a:t>NASTF has about 6000 Shop owner/Tech/locksmith members</a:t>
            </a:r>
          </a:p>
          <a:p>
            <a:endParaRPr lang="en-US" dirty="0"/>
          </a:p>
          <a:p>
            <a:r>
              <a:rPr lang="en-US" dirty="0"/>
              <a:t>[Read slide]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F7F58-2621-4580-B8A9-BC1C5091D2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7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9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5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FA29A-A6FB-41E7-87E9-83BD83295C2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97DE-ECB8-490A-85D5-6211E811D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tf.org/SIRpri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762001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2"/>
                </a:solidFill>
              </a:rPr>
              <a:t>NASTF@ToolTech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New at NASTF 2016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NASTF &amp; Equipment/Tool </a:t>
            </a:r>
            <a:r>
              <a:rPr lang="en-US" b="1" dirty="0" err="1">
                <a:solidFill>
                  <a:schemeClr val="tx1"/>
                </a:solidFill>
              </a:rPr>
              <a:t>Mfgrs</a:t>
            </a: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NASTF &amp; ETI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</p:spTree>
    <p:extLst>
      <p:ext uri="{BB962C8B-B14F-4D97-AF65-F5344CB8AC3E}">
        <p14:creationId xmlns:p14="http://schemas.microsoft.com/office/powerpoint/2010/main" val="381395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THANK YOU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1" y="3244334"/>
            <a:ext cx="1082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A50021"/>
                </a:solidFill>
              </a:rPr>
              <a:t>www.nastf.org</a:t>
            </a:r>
          </a:p>
        </p:txBody>
      </p:sp>
    </p:spTree>
    <p:extLst>
      <p:ext uri="{BB962C8B-B14F-4D97-AF65-F5344CB8AC3E}">
        <p14:creationId xmlns:p14="http://schemas.microsoft.com/office/powerpoint/2010/main" val="284203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SIR Report: Confusion v. Price Complaint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Heavy  Duty Vehicle Info &amp; SIRs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Building the Road to GREAT Technicians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About NASTF: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NASTF@AAPEX: Fall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Gen’l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Meeting 11/2/16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256256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SIR Report: Confusion v. Price Complaint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  <a:hlinkClick r:id="rId3"/>
              </a:rPr>
              <a:t>www.nastf.org/SIRprice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Confusion: Clarify, Respond &amp; Post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20530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SIR Report: Confusion v. Price Complaint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Heavy  Duty Vehicle Info &amp; SIRs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Building the Road to GREAT Technicians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About NASTF: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NASTF@AAPEX: Fall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Gen’l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Meeting 11/2/16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310234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SIR Report: Confusion v. Price Complaint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Heavy  Duty Vehicle Info &amp; SIRs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Building the Road to GREAT Technicians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About NASTF: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NASTF@AAPEX: Fall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Gen’l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Meeting 11/2/16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286786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SIR Report: Confusion v. Price Complaint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Heavy  Duty Vehicle Info &amp; SIRs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Building the Road to GREAT Technicians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About NASTF: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NASTF@AAPEX: Fall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Gen’l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Meeting 11/2/16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14702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8077200" cy="3200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SIR Report: Confusion v. Price Complaint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Heavy  Duty Vehicle Info &amp; SIRs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Building the Road to GREAT Technicians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About NASTF: Video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NASTF@AAPEX: Fall </a:t>
            </a:r>
            <a:r>
              <a:rPr lang="en-US" b="1" dirty="0" err="1">
                <a:solidFill>
                  <a:schemeClr val="tx1"/>
                </a:solidFill>
              </a:rPr>
              <a:t>Gen’l</a:t>
            </a:r>
            <a:r>
              <a:rPr lang="en-US" b="1" dirty="0">
                <a:solidFill>
                  <a:schemeClr val="tx1"/>
                </a:solidFill>
              </a:rPr>
              <a:t> Meeting 11/2/16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New at NASTF 2016</a:t>
            </a:r>
          </a:p>
        </p:txBody>
      </p:sp>
    </p:spTree>
    <p:extLst>
      <p:ext uri="{BB962C8B-B14F-4D97-AF65-F5344CB8AC3E}">
        <p14:creationId xmlns:p14="http://schemas.microsoft.com/office/powerpoint/2010/main" val="292980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819400"/>
            <a:ext cx="8077200" cy="2819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NASTF Equipment/Tool Committee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Insight on SIRs, technical issues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Content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NASTF &amp; Equipment/Tool </a:t>
            </a:r>
            <a:r>
              <a:rPr lang="en-US" sz="4400" b="1" dirty="0" err="1"/>
              <a:t>Mfgrs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7532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9296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chemeClr val="tx2"/>
                </a:solidFill>
              </a:rPr>
              <a:t>NASTF@ToolTech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895600"/>
            <a:ext cx="8077200" cy="2743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NASTF: Where OEMs &amp; Techs Connect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ETI: Where OEMs &amp; Tool-makers connect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ETI: In NASTF leadership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Tool SIRs referred to ETI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798" y="5257800"/>
            <a:ext cx="1295402" cy="1295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6096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50021"/>
                </a:solidFill>
              </a:rPr>
              <a:t>www.nastf.org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15101"/>
            <a:ext cx="3276600" cy="2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/>
                </a:solidFill>
              </a:rPr>
              <a:t>ETI Tool Tech – Monterey, Calif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315101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solidFill>
                  <a:schemeClr val="tx2"/>
                </a:solidFill>
              </a:rPr>
              <a:t>April 25, 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524000"/>
            <a:ext cx="1074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NASTF &amp; ETI</a:t>
            </a:r>
          </a:p>
        </p:txBody>
      </p:sp>
    </p:spTree>
    <p:extLst>
      <p:ext uri="{BB962C8B-B14F-4D97-AF65-F5344CB8AC3E}">
        <p14:creationId xmlns:p14="http://schemas.microsoft.com/office/powerpoint/2010/main" val="3639710117"/>
      </p:ext>
    </p:extLst>
  </p:cSld>
  <p:clrMapOvr>
    <a:masterClrMapping/>
  </p:clrMapOvr>
</p:sld>
</file>

<file path=ppt/theme/theme1.xml><?xml version="1.0" encoding="utf-8"?>
<a:theme xmlns:a="http://schemas.openxmlformats.org/drawingml/2006/main" name="NAST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NASTF</Template>
  <TotalTime>1739</TotalTime>
  <Words>607</Words>
  <Application>Microsoft Office PowerPoint</Application>
  <PresentationFormat>Widescreen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NASTF</vt:lpstr>
      <vt:lpstr>NASTF@ToolTech</vt:lpstr>
      <vt:lpstr>NASTF@ToolTech</vt:lpstr>
      <vt:lpstr>NASTF@ToolTech</vt:lpstr>
      <vt:lpstr>NASTF@ToolTech</vt:lpstr>
      <vt:lpstr>NASTF@ToolTech</vt:lpstr>
      <vt:lpstr>NASTF@ToolTech</vt:lpstr>
      <vt:lpstr>NASTF@ToolTech</vt:lpstr>
      <vt:lpstr>NASTF@ToolTech</vt:lpstr>
      <vt:lpstr>NASTF@ToolTech</vt:lpstr>
      <vt:lpstr>NASTF@ToolTech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</dc:title>
  <dc:creator>potter.skip</dc:creator>
  <cp:lastModifiedBy>Skip Potter</cp:lastModifiedBy>
  <cp:revision>126</cp:revision>
  <cp:lastPrinted>2014-06-02T12:37:27Z</cp:lastPrinted>
  <dcterms:created xsi:type="dcterms:W3CDTF">2013-04-19T15:09:39Z</dcterms:created>
  <dcterms:modified xsi:type="dcterms:W3CDTF">2016-04-15T15:43:12Z</dcterms:modified>
</cp:coreProperties>
</file>